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60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791532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Cambria"/>
            </a:pPr>
            <a:r>
              <a:rPr lang="en" sz="2000">
                <a:latin typeface="Cambria"/>
                <a:ea typeface="Cambria"/>
                <a:cs typeface="Cambria"/>
                <a:sym typeface="Cambria"/>
              </a:rPr>
              <a:t>If you are concerned with using the data you collect for a research paper or other official project then you will need to set up your app in such a way that the dIf you are concerned with using the data you collect for a research paper or other official project then you will need to set up your app in such a way that the data gathering complies with standardsata gathering complies with standards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https://www.wilsoncenter.org/sites/default/files/participatory_sensing.pdf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100"/>
            <a:ext cx="9144000" cy="17117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641934" y="3597500"/>
            <a:ext cx="390299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599" cy="1522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599" cy="787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039650"/>
            <a:ext cx="8520599" cy="2106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4000" b="1"/>
            </a:lvl1pPr>
            <a:lvl2pPr lvl="1" algn="ctr">
              <a:spcBef>
                <a:spcPts val="0"/>
              </a:spcBef>
              <a:buSzPct val="100000"/>
              <a:defRPr sz="14000" b="1"/>
            </a:lvl2pPr>
            <a:lvl3pPr lvl="2" algn="ctr">
              <a:spcBef>
                <a:spcPts val="0"/>
              </a:spcBef>
              <a:buSzPct val="100000"/>
              <a:defRPr sz="14000" b="1"/>
            </a:lvl3pPr>
            <a:lvl4pPr lvl="3" algn="ctr">
              <a:spcBef>
                <a:spcPts val="0"/>
              </a:spcBef>
              <a:buSzPct val="100000"/>
              <a:defRPr sz="14000" b="1"/>
            </a:lvl4pPr>
            <a:lvl5pPr lvl="4" algn="ctr">
              <a:spcBef>
                <a:spcPts val="0"/>
              </a:spcBef>
              <a:buSzPct val="100000"/>
              <a:defRPr sz="14000" b="1"/>
            </a:lvl5pPr>
            <a:lvl6pPr lvl="5" algn="ctr">
              <a:spcBef>
                <a:spcPts val="0"/>
              </a:spcBef>
              <a:buSzPct val="100000"/>
              <a:defRPr sz="14000" b="1"/>
            </a:lvl6pPr>
            <a:lvl7pPr lvl="6" algn="ctr">
              <a:spcBef>
                <a:spcPts val="0"/>
              </a:spcBef>
              <a:buSzPct val="100000"/>
              <a:defRPr sz="14000" b="1"/>
            </a:lvl7pPr>
            <a:lvl8pPr lvl="7" algn="ctr">
              <a:spcBef>
                <a:spcPts val="0"/>
              </a:spcBef>
              <a:buSzPct val="100000"/>
              <a:defRPr sz="14000" b="1"/>
            </a:lvl8pPr>
            <a:lvl9pPr lvl="8"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hape 16"/>
          <p:cNvCxnSpPr/>
          <p:nvPr/>
        </p:nvCxnSpPr>
        <p:spPr>
          <a:xfrm>
            <a:off x="641934" y="3597500"/>
            <a:ext cx="390299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512700" y="1893300"/>
            <a:ext cx="8118599" cy="1522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899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71675"/>
            <a:ext cx="3999899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-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686399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382350"/>
            <a:ext cx="4045199" cy="133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ld Standard TT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‹#›</a:t>
            </a:fld>
            <a:endParaRPr lang="en" sz="1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actions.acm.org/archive/view/january-february-2013/participatory-sensing" TargetMode="External"/><Relationship Id="rId4" Type="http://schemas.openxmlformats.org/officeDocument/2006/relationships/hyperlink" Target="http://www.cs.cornell.edu/~destrin/resources/talks/2010-feb-01-participatory-sensing.pdf" TargetMode="External"/><Relationship Id="rId5" Type="http://schemas.openxmlformats.org/officeDocument/2006/relationships/hyperlink" Target="https://www.wilsoncenter.org/sites/default/files/participatory_sensing.pdf" TargetMode="External"/><Relationship Id="rId6" Type="http://schemas.openxmlformats.org/officeDocument/2006/relationships/hyperlink" Target="http://dl.acm.org/citation.cfm?id=2808198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631300" cy="1759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800"/>
              <a:t>Participatory Sensing &amp; Citizen Science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599" cy="78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-RU"/>
              <a:t>SLA</a:t>
            </a:r>
            <a:endParaRPr lang="e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512700" y="1893300"/>
            <a:ext cx="8118599" cy="1522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create a participatory sensing campaign of your own?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98050"/>
            <a:ext cx="4531500" cy="1991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/>
              <a:t>Creating your own app to collect data through users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Is the data you want to collect easily accessible to your users? 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Is the data collected through a clear scientific method? 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How will your scientific campaign be useful to the community that will engage in participatory sensing? 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/>
              <a:t>Do you have a way of filtering relevant data from non-relevant data? 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496600" y="2089450"/>
            <a:ext cx="3248100" cy="194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Consolas"/>
                <a:ea typeface="Consolas"/>
                <a:cs typeface="Consolas"/>
                <a:sym typeface="Consolas"/>
              </a:rPr>
              <a:t>~ Use a mobile campaign design tool to make sure your app has maximum impact and you will have a lot of data to work with ~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http://interactions.acm.org/archive/view/january-february-2013/participatory-sensing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http://www.cs.cornell.edu/~destrin/resources/talks/2010-feb-01-participatory-sensing.pdf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https://www.wilsoncenter.org/sites/default/files/participatory_sensing.pdf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http://dl.acm.org/citation.cfm?id=2808198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772125" y="-257400"/>
            <a:ext cx="5761200" cy="198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200"/>
              <a:t>What is citizen science? 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1446375" y="1078650"/>
            <a:ext cx="6815100" cy="364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Working with communities and </a:t>
            </a:r>
            <a:r>
              <a:rPr lang="en" sz="36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“regular citizens”</a:t>
            </a:r>
            <a:r>
              <a:rPr lang="en" sz="3000">
                <a:solidFill>
                  <a:srgbClr val="FFFFFF"/>
                </a:solidFill>
              </a:rPr>
              <a:t> </a:t>
            </a:r>
            <a:r>
              <a:rPr lang="en" sz="3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to build scientific projects.</a:t>
            </a:r>
            <a:r>
              <a:rPr lang="en" sz="3000">
                <a:solidFill>
                  <a:srgbClr val="FFFFFF"/>
                </a:solidFill>
              </a:rPr>
              <a:t> The citizens or volunteers are engaged in the project through data collection, so they are</a:t>
            </a:r>
            <a:r>
              <a:rPr lang="en" sz="3000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 learning</a:t>
            </a:r>
            <a:r>
              <a:rPr lang="en" sz="3000">
                <a:solidFill>
                  <a:srgbClr val="FFFFFF"/>
                </a:solidFill>
              </a:rPr>
              <a:t> about as well as </a:t>
            </a:r>
            <a:r>
              <a:rPr lang="en" sz="3000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contributing</a:t>
            </a:r>
            <a:r>
              <a:rPr lang="en" sz="3000">
                <a:solidFill>
                  <a:srgbClr val="FFFFFF"/>
                </a:solidFill>
              </a:rPr>
              <a:t> to the project.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512700" y="0"/>
            <a:ext cx="8118600" cy="1522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200"/>
              <a:t>What is participatory sensing?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919300" y="1522800"/>
            <a:ext cx="6643500" cy="1970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</a:rPr>
              <a:t>Using </a:t>
            </a:r>
            <a:r>
              <a:rPr lang="en" sz="3000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mobile applications </a:t>
            </a:r>
            <a:r>
              <a:rPr lang="en" sz="3000">
                <a:solidFill>
                  <a:srgbClr val="FFFFFF"/>
                </a:solidFill>
              </a:rPr>
              <a:t>sensors as a tool to collect data for citizen science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0" y="98050"/>
            <a:ext cx="4531500" cy="1991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/>
              <a:t>Scientists collaborating with Students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  <a:buNone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Participatory sensing is a mutually beneficial relationship for both students or “citizens” collecting data and scientists conducting projects. 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  <a:buNone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Information and scientific learning becomes more accessible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Scientists have access to larger bodies of data that can help them come up with more accurate results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/>
          <p:nvPr/>
        </p:nvSpPr>
        <p:spPr>
          <a:xfrm>
            <a:off x="399900" y="2407575"/>
            <a:ext cx="3613500" cy="194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Center for Embedded Network Sensing (CENS) funds many citizen science projects such as BudBurst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9124" y="1137525"/>
            <a:ext cx="1828800" cy="121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9124" y="2916425"/>
            <a:ext cx="18288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1849" y="1137525"/>
            <a:ext cx="1828800" cy="121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01849" y="2992625"/>
            <a:ext cx="18288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8915" y="132300"/>
            <a:ext cx="289321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BudBurst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buSzPct val="100000"/>
              <a:buAutoNum type="arabicPeriod"/>
            </a:pPr>
            <a:r>
              <a:rPr lang="en" sz="1600"/>
              <a:t>Lorem ipsum dolor sit amet, consectetur adipiscing elit, sed do eiusmod tempor incididunt ut labore et dolore magna aliqua</a:t>
            </a:r>
          </a:p>
          <a:p>
            <a:pPr marL="457200" lvl="0" indent="-330200" rtl="0">
              <a:spcBef>
                <a:spcPts val="0"/>
              </a:spcBef>
              <a:buSzPct val="100000"/>
              <a:buAutoNum type="arabicPeriod"/>
            </a:pPr>
            <a:r>
              <a:rPr lang="en" sz="1600"/>
              <a:t>Incididunt ut labore et dolore</a:t>
            </a:r>
          </a:p>
          <a:p>
            <a:pPr marL="457200" lvl="0" indent="-330200" rtl="0">
              <a:spcBef>
                <a:spcPts val="0"/>
              </a:spcBef>
              <a:buSzPct val="100000"/>
              <a:buAutoNum type="arabicPeriod"/>
            </a:pPr>
            <a:r>
              <a:rPr lang="en" sz="1600"/>
              <a:t>Consectetur adipiscing elit, sed do eiusmod tempor incididunt ut labore et dolore magna aliqua</a:t>
            </a:r>
          </a:p>
          <a:p>
            <a:pPr marL="457200" lvl="0" indent="-330200" rtl="0">
              <a:spcBef>
                <a:spcPts val="0"/>
              </a:spcBef>
              <a:buSzPct val="100000"/>
              <a:buAutoNum type="arabicPeriod"/>
            </a:pPr>
            <a:r>
              <a:rPr lang="en" sz="1600"/>
              <a:t>Incididunt ut labore et dolore</a:t>
            </a:r>
          </a:p>
        </p:txBody>
      </p:sp>
      <p:pic>
        <p:nvPicPr>
          <p:cNvPr id="95" name="Shape 95" descr="whats_invasive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650" y="401782"/>
            <a:ext cx="9144000" cy="4167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0" y="98050"/>
            <a:ext cx="4531500" cy="1991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/>
              <a:t>Scientists collaborating with Students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Participatory sensing is a mutually beneficial relationship for both students or “citizens” collecting data and scientists conducting projects. 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Information and scientific learning becomes more accessible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mbria"/>
            </a:pPr>
            <a:r>
              <a:rPr lang="en" sz="2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Scientists have access to larger bodies of data that can help them come up with more accurate results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502550" y="2476000"/>
            <a:ext cx="3248100" cy="194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03" name="Shape 103" descr="part_sensing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5683"/>
            <a:ext cx="9144000" cy="47921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Using participatory sensing for activism 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“The community organization recruited neighborhood residents to </a:t>
            </a:r>
            <a:r>
              <a:rPr lang="en" sz="1600" i="1">
                <a:solidFill>
                  <a:srgbClr val="CC0000"/>
                </a:solidFill>
              </a:rPr>
              <a:t>photograph diesel trucks</a:t>
            </a:r>
            <a:r>
              <a:rPr lang="en" sz="1600"/>
              <a:t> that passed their homes, or to photograph trucks they witnessed as they walked around the neighborhood over the course of a day. After snapping a photo of a truck with a camera phone, the phones used </a:t>
            </a:r>
            <a:r>
              <a:rPr lang="en" sz="1600" i="1">
                <a:solidFill>
                  <a:srgbClr val="CC0000"/>
                </a:solidFill>
              </a:rPr>
              <a:t>cell tower triangulation to identify the location of the photograph</a:t>
            </a:r>
            <a:r>
              <a:rPr lang="en" sz="1600"/>
              <a:t> and used the camera’s clock to record the time. The grassroots sensing system automatically uploaded each photograph, along with its time and location, to a secure server.”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000" y="1210625"/>
            <a:ext cx="3780476" cy="3780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Using participatory sensing for daily bike routes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600"/>
              <a:t>“CycleSense: a new Participatory Sensing service jointly designed by bicyclists and university researchers. This convenient, web-based technology is designed to give bike commuters daily feedback on the quality and safety of their preferred routes and to suggest quality-of-ride modifications in route and time of day. Using their mobile phones as data-gathering devices, bike commuters work together to find great routes, document changing hazards, and meet other bikers.”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0750" y="1462758"/>
            <a:ext cx="4070400" cy="2716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Microsoft Macintosh PowerPoint</Application>
  <PresentationFormat>On-screen Show (16:9)</PresentationFormat>
  <Paragraphs>40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Old Standard TT</vt:lpstr>
      <vt:lpstr>Syncopate</vt:lpstr>
      <vt:lpstr>paperback</vt:lpstr>
      <vt:lpstr>Participatory Sensing &amp; Citizen Science</vt:lpstr>
      <vt:lpstr>What is citizen science? </vt:lpstr>
      <vt:lpstr>What is participatory sensing?</vt:lpstr>
      <vt:lpstr>Scientists collaborating with Students</vt:lpstr>
      <vt:lpstr>PowerPoint Presentation</vt:lpstr>
      <vt:lpstr>BudBurst</vt:lpstr>
      <vt:lpstr>Scientists collaborating with Students</vt:lpstr>
      <vt:lpstr>Using participatory sensing for activism </vt:lpstr>
      <vt:lpstr>Using participatory sensing for daily bike routes</vt:lpstr>
      <vt:lpstr>How to create a participatory sensing campaign of your own? </vt:lpstr>
      <vt:lpstr>Creating your own app to collect data through users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Sensing &amp; Citizen Science</dc:title>
  <cp:lastModifiedBy>Sadi SEKER</cp:lastModifiedBy>
  <cp:revision>1</cp:revision>
  <dcterms:modified xsi:type="dcterms:W3CDTF">2017-04-20T15:39:37Z</dcterms:modified>
</cp:coreProperties>
</file>